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4"/>
  </p:notesMasterIdLst>
  <p:handoutMasterIdLst>
    <p:handoutMasterId r:id="rId25"/>
  </p:handoutMasterIdLst>
  <p:sldIdLst>
    <p:sldId id="436" r:id="rId9"/>
    <p:sldId id="433" r:id="rId10"/>
    <p:sldId id="407" r:id="rId11"/>
    <p:sldId id="411" r:id="rId12"/>
    <p:sldId id="437" r:id="rId13"/>
    <p:sldId id="439" r:id="rId14"/>
    <p:sldId id="440" r:id="rId15"/>
    <p:sldId id="441" r:id="rId16"/>
    <p:sldId id="447" r:id="rId17"/>
    <p:sldId id="442" r:id="rId18"/>
    <p:sldId id="448" r:id="rId19"/>
    <p:sldId id="449" r:id="rId20"/>
    <p:sldId id="443" r:id="rId21"/>
    <p:sldId id="444" r:id="rId22"/>
    <p:sldId id="435" r:id="rId23"/>
  </p:sldIdLst>
  <p:sldSz cx="9144000" cy="6858000" type="screen4x3"/>
  <p:notesSz cx="6858000" cy="9313863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9900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5" autoAdjust="0"/>
    <p:restoredTop sz="86081" autoAdjust="0"/>
  </p:normalViewPr>
  <p:slideViewPr>
    <p:cSldViewPr>
      <p:cViewPr>
        <p:scale>
          <a:sx n="60" d="100"/>
          <a:sy n="60" d="100"/>
        </p:scale>
        <p:origin x="110" y="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Dzimwe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nzira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dzokuderedza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njodzi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dzinosanganisira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kuderedza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huwandu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hwevamwe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pabonde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kutsiva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rekusangana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nekumashure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kunobuda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netsvina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nekuderedza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njodzi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pahunhu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hwepabonde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Vashandi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veongororo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vanokumbira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musununguke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kutaura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zvamunoita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kusangana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pabonde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nekumashure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kunobuda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netsvina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nechokwadi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chekuti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varimutsvakurudzo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vawana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humbowo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hwavanoda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vazvidzivirire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mutsvakurudzo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akabatira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panguva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yetsvakurudzo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kuziva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nezvemaitiro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ekusangana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nekumashure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kunobuda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netsvina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kuchabatsira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vaongorori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kunzwisisa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hutachiona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hunogona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hwakatapuriranwa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kwenzira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dzemaitirwo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ebonde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asingagone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kudzivirirwa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yemunzira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yesikarudzi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yaamai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5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8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hazvina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kufanana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nekunge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nhengo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yesikarudzi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yemurume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ichiiswa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menhengo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yesikarudzi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yemudzimai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nekumashure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kana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nekumusana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-17201" y="3577148"/>
            <a:ext cx="9114295" cy="3293209"/>
          </a:xfrm>
        </p:spPr>
        <p:txBody>
          <a:bodyPr wrap="square" anchor="t" anchorCtr="1">
            <a:spAutoFit/>
          </a:bodyPr>
          <a:lstStyle/>
          <a:p>
            <a:r>
              <a:rPr lang="en-US" altLang="en-US" sz="5200" b="1" dirty="0" err="1">
                <a:latin typeface="Calibri" panose="020F0502020204030204" pitchFamily="34" charset="0"/>
              </a:rPr>
              <a:t>Umbowo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pamusoro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pekusangana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pabonde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nekumashure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kunokubuda</a:t>
            </a:r>
            <a:r>
              <a:rPr lang="en-US" altLang="en-US" sz="5200" b="1" dirty="0">
                <a:latin typeface="Calibri" panose="020F0502020204030204" pitchFamily="34" charset="0"/>
              </a:rPr>
              <a:t> </a:t>
            </a:r>
            <a:r>
              <a:rPr lang="en-US" altLang="en-US" sz="5200" b="1" dirty="0" err="1">
                <a:latin typeface="Calibri" panose="020F0502020204030204" pitchFamily="34" charset="0"/>
              </a:rPr>
              <a:t>netsvina</a:t>
            </a:r>
            <a:endParaRPr lang="en-US" sz="52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55703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321" y="1610234"/>
            <a:ext cx="6127487" cy="508317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Nzira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yakanakisa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yekuzvidzivirira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nayo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kubva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muchiita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makondomu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 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zvinotsvedzerera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zvinemvura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zvakaita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seKY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jelly). </a:t>
            </a:r>
            <a:endParaRPr lang="en-US" sz="3000" b="1" dirty="0">
              <a:solidFill>
                <a:srgbClr val="660033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Zvinotsvedzerera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mafuta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zvakaita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seVaseline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mafuta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ekuzora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muviri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kanganisa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makondomu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hazvifaniri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51758"/>
            <a:ext cx="89662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Ndingazvidzivirira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sei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kubva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kuHIV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panguva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yokuita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bonde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nekumashure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kunobuda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netsvina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76" y="3045303"/>
            <a:ext cx="2688569" cy="2213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1613328"/>
            <a:ext cx="5172428" cy="4803145"/>
          </a:xfrm>
        </p:spPr>
        <p:txBody>
          <a:bodyPr/>
          <a:lstStyle/>
          <a:p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Hazvizivikanwe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yedapivirine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munzira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yaamai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kunopa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kudzivirira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kubva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mukubatiraHIV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nekusangana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pabonde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br>
              <a:rPr lang="en-US" sz="3000" b="1" dirty="0">
                <a:latin typeface="Calibri" panose="020F0502020204030204" pitchFamily="34" charset="0"/>
              </a:rPr>
            </a:br>
            <a:r>
              <a:rPr lang="en-US" sz="3000" b="1" dirty="0">
                <a:latin typeface="Calibri" panose="020F0502020204030204" pitchFamily="34" charset="0"/>
              </a:rPr>
              <a:t>Ring </a:t>
            </a:r>
            <a:r>
              <a:rPr lang="en-US" sz="3000" b="1" dirty="0" err="1">
                <a:latin typeface="Calibri" panose="020F0502020204030204" pitchFamily="34" charset="0"/>
              </a:rPr>
              <a:t>haitombofanire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kupfekwa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kumashure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kunobuda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</a:rPr>
              <a:t>netsvina</a:t>
            </a:r>
            <a:r>
              <a:rPr lang="en-US" sz="3000" b="1" dirty="0">
                <a:latin typeface="Calibri" panose="020F0502020204030204" pitchFamily="34" charset="0"/>
              </a:rPr>
              <a:t>.</a:t>
            </a:r>
            <a:endParaRPr lang="en-US" sz="3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04" y="355805"/>
            <a:ext cx="91131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Ndingazvidzivirira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sei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kubva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kuHIV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panguva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yokuita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bonde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nekumashure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kunobuda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netsvina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3314700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27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9144000" cy="1219200"/>
          </a:xfrm>
        </p:spPr>
        <p:txBody>
          <a:bodyPr/>
          <a:lstStyle/>
          <a:p>
            <a:r>
              <a:rPr lang="en-US" sz="3800" b="1" dirty="0">
                <a:latin typeface="Calibri" panose="020F0502020204030204" pitchFamily="34" charset="0"/>
              </a:rPr>
              <a:t>Sei </a:t>
            </a:r>
            <a:r>
              <a:rPr lang="en-US" sz="3800" b="1" dirty="0" err="1">
                <a:latin typeface="Calibri" panose="020F0502020204030204" pitchFamily="34" charset="0"/>
              </a:rPr>
              <a:t>zvakakosha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kutaura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nezvekusangana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nekumashure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kunobuda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netsvina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muHOPE</a:t>
            </a:r>
            <a:r>
              <a:rPr lang="en-US" sz="3800" b="1" dirty="0">
                <a:latin typeface="Calibri" panose="020F0502020204030204" pitchFamily="34" charset="0"/>
              </a:rPr>
              <a:t>?</a:t>
            </a:r>
            <a:endParaRPr lang="en-US" sz="38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5715000" cy="3714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9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534400" cy="2590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akawanda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nevarume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havazivi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kusadzivirira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bonde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rekumashure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kunovaisa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panjodzi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yakanyanya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nezvimwe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zvirwere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zvepabonde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7836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Sei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zvakakosha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kutaura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nezvekusangana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nekumashure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kunobuda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netsvina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muHOPE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77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13816" cy="1143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Vashandi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vetsvakurudzo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varipano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kubatsira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86200" y="1559699"/>
            <a:ext cx="5080016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Vashandi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vetsvakurudzo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varipo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kukupai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umbowo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kupangamazano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varimutsvakurudzo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vamwe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vavo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vamwe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vemunharaunda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nezvekusangana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pabonde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nechero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mibvunzo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zvimwewo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zvavangango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shungurudzika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nazvo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tichazviita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pasina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mhosva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nenzira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yakakodzera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753739"/>
            <a:ext cx="3548180" cy="2365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6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166996" y="249314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02386" y="3810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381000"/>
            <a:ext cx="5029199" cy="3581400"/>
          </a:xfrm>
        </p:spPr>
        <p:txBody>
          <a:bodyPr/>
          <a:lstStyle/>
          <a:p>
            <a:b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Kana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muine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mibvunzo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kana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kuda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umwe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umbowo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ndapota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svikai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kukiriniki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yeongororo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  <a:endParaRPr lang="en-US" sz="3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138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Chii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chinonzi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kusangana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pabonde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nekumashure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kunobuda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netsvina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95185" y="1636020"/>
            <a:ext cx="3971032" cy="453160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Kusangana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pabonde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murume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achiisa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nhengo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menhengo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yeumwe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wake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kunogara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tsvina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38" y="2110059"/>
            <a:ext cx="4834547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3520" y="28755"/>
            <a:ext cx="8905663" cy="1457237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Ndiani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anoita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bonde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nekumashure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kunobuda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netsvina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95800" y="2157185"/>
            <a:ext cx="4284783" cy="325315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Kunyangwe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vakawanda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vachinyadzikana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kutaura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nezvazvo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vakasiyana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siyana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vanoita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958800"/>
            <a:ext cx="4102964" cy="4194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599" y="2108073"/>
            <a:ext cx="3679487" cy="3911346"/>
          </a:xfrm>
        </p:spPr>
        <p:txBody>
          <a:bodyPr/>
          <a:lstStyle/>
          <a:p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Vose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varume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nevakadzi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vanoita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bonde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zvisinei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nekuti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vamwe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vavo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varume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vakadzi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200" b="1" i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107" y="0"/>
            <a:ext cx="8632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Ndiani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anoita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bonde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nekumashure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kunobuda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netsvina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07" y="2514600"/>
            <a:ext cx="4846740" cy="3322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762000"/>
            <a:ext cx="8077200" cy="5065712"/>
          </a:xfrm>
        </p:spPr>
        <p:txBody>
          <a:bodyPr/>
          <a:lstStyle/>
          <a:p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Sei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vanhu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vangangoita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bonde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nekumashure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kunobuda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netsvina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43" y="34506"/>
            <a:ext cx="8890016" cy="138885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>
                <a:solidFill>
                  <a:srgbClr val="660033"/>
                </a:solidFill>
                <a:latin typeface="Calibri" panose="020F0502020204030204" pitchFamily="34" charset="0"/>
              </a:rPr>
              <a:t>Pane </a:t>
            </a:r>
            <a:r>
              <a:rPr lang="en-US" b="1" dirty="0" err="1">
                <a:solidFill>
                  <a:srgbClr val="660033"/>
                </a:solidFill>
                <a:latin typeface="Calibri" panose="020F0502020204030204" pitchFamily="34" charset="0"/>
              </a:rPr>
              <a:t>zvikonzero</a:t>
            </a:r>
            <a:r>
              <a:rPr lang="en-US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0033"/>
                </a:solidFill>
                <a:latin typeface="Calibri" panose="020F0502020204030204" pitchFamily="34" charset="0"/>
              </a:rPr>
              <a:t>zvakawanda</a:t>
            </a:r>
            <a:r>
              <a:rPr lang="en-US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0033"/>
                </a:solidFill>
                <a:latin typeface="Calibri" panose="020F0502020204030204" pitchFamily="34" charset="0"/>
              </a:rPr>
              <a:t>zvinoita</a:t>
            </a:r>
            <a:r>
              <a:rPr lang="en-US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0033"/>
                </a:solidFill>
                <a:latin typeface="Calibri" panose="020F0502020204030204" pitchFamily="34" charset="0"/>
              </a:rPr>
              <a:t>kuti</a:t>
            </a:r>
            <a:r>
              <a:rPr lang="en-US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0033"/>
                </a:solidFill>
                <a:latin typeface="Calibri" panose="020F0502020204030204" pitchFamily="34" charset="0"/>
              </a:rPr>
              <a:t>vanhu</a:t>
            </a:r>
            <a:r>
              <a:rPr lang="en-US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0033"/>
                </a:solidFill>
                <a:latin typeface="Calibri" panose="020F0502020204030204" pitchFamily="34" charset="0"/>
              </a:rPr>
              <a:t>vaite</a:t>
            </a:r>
            <a:r>
              <a:rPr lang="en-US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0033"/>
                </a:solidFill>
                <a:latin typeface="Calibri" panose="020F0502020204030204" pitchFamily="34" charset="0"/>
              </a:rPr>
              <a:t>bonde</a:t>
            </a:r>
            <a:r>
              <a:rPr lang="en-US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0033"/>
                </a:solidFill>
                <a:latin typeface="Calibri" panose="020F0502020204030204" pitchFamily="34" charset="0"/>
              </a:rPr>
              <a:t>nekumashure</a:t>
            </a:r>
            <a:r>
              <a:rPr lang="en-US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0033"/>
                </a:solidFill>
                <a:latin typeface="Calibri" panose="020F0502020204030204" pitchFamily="34" charset="0"/>
              </a:rPr>
              <a:t>kunobuda</a:t>
            </a:r>
            <a:r>
              <a:rPr lang="en-US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0033"/>
                </a:solidFill>
                <a:latin typeface="Calibri" panose="020F0502020204030204" pitchFamily="34" charset="0"/>
              </a:rPr>
              <a:t>netsvina</a:t>
            </a:r>
            <a:r>
              <a:rPr lang="en-US" b="1" dirty="0">
                <a:solidFill>
                  <a:srgbClr val="660033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0033"/>
                </a:solidFill>
                <a:latin typeface="Calibri" panose="020F0502020204030204" pitchFamily="34" charset="0"/>
              </a:rPr>
              <a:t>zvimwe</a:t>
            </a:r>
            <a:r>
              <a:rPr lang="en-US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0033"/>
                </a:solidFill>
                <a:latin typeface="Calibri" panose="020F0502020204030204" pitchFamily="34" charset="0"/>
              </a:rPr>
              <a:t>zvinosanganisira</a:t>
            </a:r>
            <a:r>
              <a:rPr lang="en-US" b="1" dirty="0">
                <a:solidFill>
                  <a:srgbClr val="660033"/>
                </a:solidFill>
                <a:latin typeface="Calibri" panose="020F0502020204030204" pitchFamily="34" charset="0"/>
              </a:rPr>
              <a:t>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2086511"/>
            <a:ext cx="61722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kudakunzwisisa</a:t>
            </a: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kunakirwa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kunzwa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kusanakidzwa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kukurumidza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kurasa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mbeu</a:t>
            </a: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kunzwa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zvakasungika</a:t>
            </a: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kufadza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umwe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mari</a:t>
            </a: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yekuzvitakura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yekuteera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senzira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yekuronga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mhuri</a:t>
            </a: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kuchengetedza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"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humhandara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"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kuwedzera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kuvapedyo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pedyo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nezvimwewo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zvikonzero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zvakawanda</a:t>
            </a:r>
            <a:endParaRPr lang="en-US" sz="2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867400" cy="483032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Hongu</a:t>
            </a:r>
            <a:r>
              <a:rPr lang="en-US" sz="2400" b="1" dirty="0">
                <a:solidFill>
                  <a:srgbClr val="740074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>
              <a:solidFill>
                <a:srgbClr val="660033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Saizvozvo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kusadzivirira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bonde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rekusangana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kunoisa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vanhu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panjodzi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yakakura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yekubatira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HIV pane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dzimwe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nzira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dzekusangana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nadzo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pabonde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Kusadzivirira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bonde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rekusangana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njodzi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yakanyanyisisa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kumadzimai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pane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kusadzivirira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bonde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rekusangana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nekunzira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tatarisana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nekubatira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nezvimwe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zvirwere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zvepabonde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10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HIV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inogona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kutapuriranwa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nekusangana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pabonde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nekumashure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kunobuda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netsvina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here?</a:t>
            </a: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77" y="2919680"/>
            <a:ext cx="3287039" cy="21913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663" y="1555554"/>
            <a:ext cx="4595107" cy="449933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HIV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irinyore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kutapurirana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nenzira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yekusangana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pabonde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nekuti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nyama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dzekunochengetwa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tsvina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dzinokuvara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nyore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nyore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hadzina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kutsvedzerera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(lubrication)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kunowanzo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wanikwa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Nyama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dzekunochengeta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tsvina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dzinokuvara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nyore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nyore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panguva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dzekusangana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pabonde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pasina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kutsvedzerera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,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zvichipa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mukana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urinyore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wekuti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hwupinde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mumuviri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22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751" y="320287"/>
            <a:ext cx="9137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Sei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kusadzivirira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bonde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rekusangana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nekumashure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kuine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njodzi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yakanyanyisisa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zvakadaro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10" y="2454795"/>
            <a:ext cx="4383404" cy="2926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13816" cy="1371600"/>
          </a:xfrm>
        </p:spPr>
        <p:txBody>
          <a:bodyPr/>
          <a:lstStyle/>
          <a:p>
            <a:r>
              <a:rPr lang="en-US" sz="3400" b="1" dirty="0">
                <a:latin typeface="Calibri" panose="020F0502020204030204" pitchFamily="34" charset="0"/>
              </a:rPr>
              <a:t>Ndingazvidzivirira </a:t>
            </a:r>
            <a:r>
              <a:rPr lang="en-US" sz="3400" b="1" dirty="0" err="1">
                <a:latin typeface="Calibri" panose="020F0502020204030204" pitchFamily="34" charset="0"/>
              </a:rPr>
              <a:t>sei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kubva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kuHIV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panguva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yokuita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bonde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nekumashure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kunobuda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netsvina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362200"/>
            <a:ext cx="4925995" cy="4194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  <SharedWithUsers xmlns="0cdb9d7b-3bdb-4b1c-be50-7737cb6ee7a2">
      <UserInfo>
        <DisplayName>Jontraye Davis</DisplayName>
        <AccountId>58</AccountId>
        <AccountType/>
      </UserInfo>
      <UserInfo>
        <DisplayName>Eunice Okumu</DisplayName>
        <AccountId>149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A6A31E-9EC4-4C53-855A-A5CF2F80B045}">
  <ds:schemaRefs>
    <ds:schemaRef ds:uri="E6E80880-BE38-4DD8-99DA-434F2D03D560"/>
    <ds:schemaRef ds:uri="http://purl.org/dc/elements/1.1/"/>
    <ds:schemaRef ds:uri="http://schemas.microsoft.com/office/2006/metadata/properties"/>
    <ds:schemaRef ds:uri="e6e80880-be38-4dd8-99da-434f2d03d560"/>
    <ds:schemaRef ds:uri="http://purl.org/dc/terms/"/>
    <ds:schemaRef ds:uri="0cdb9d7b-3bdb-4b1c-be50-7737cb6ee7a2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A16F19-4342-4DE3-8698-00D6F95C3D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93538-D346-440F-ACAC-4A9AEE03ED22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469CEDC3-21D9-4000-B4C4-4118C1C247F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5490</TotalTime>
  <Words>541</Words>
  <Application>Microsoft Office PowerPoint</Application>
  <PresentationFormat>On-screen Show (4:3)</PresentationFormat>
  <Paragraphs>65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Umbowo pamusoro pekusangana pabonde nekumashure kunokubuda netsvina</vt:lpstr>
      <vt:lpstr>Chii chinonzi kusangana pabonde nekumashure kunobuda netsvina?</vt:lpstr>
      <vt:lpstr>Ndiani anoita bonde nekumashure kunobuda netsvina?</vt:lpstr>
      <vt:lpstr>Vose varume nevakadzi vanoita bonde nekumashure kunobuda netsvina, zvisinei nekuti vamwe vavo varume kana kuti vakadzi.</vt:lpstr>
      <vt:lpstr>Sei vanhu vangangoita bonde nekumashure kunobuda netsvina?</vt:lpstr>
      <vt:lpstr>PowerPoint Presentation</vt:lpstr>
      <vt:lpstr>PowerPoint Presentation</vt:lpstr>
      <vt:lpstr>PowerPoint Presentation</vt:lpstr>
      <vt:lpstr>Ndingazvidzivirira sei kubva kuHIV panguva yokuita bonde nekumashure kunobuda netsvina?</vt:lpstr>
      <vt:lpstr>PowerPoint Presentation</vt:lpstr>
      <vt:lpstr>Hazvizivikanwe kuti kushandisa ring yedapivirine munzira yesikarudzi yaamai kunopa kudzivirira kubva mukubatiraHIV nekusangana pabonde nekumashure kunobuda netsvina.  Ring haitombofanire kupfekwa kumashure kunobuda netsvina.</vt:lpstr>
      <vt:lpstr>Sei zvakakosha kutaura nezvekusangana nekumashure kunobuda netsvina muHOPE?</vt:lpstr>
      <vt:lpstr>PowerPoint Presentation</vt:lpstr>
      <vt:lpstr>PowerPoint Presentation</vt:lpstr>
      <vt:lpstr> Kana muine mibvunzo kana kuda umwe umbowo, ndapota svikai kukiriniki yeongororo.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324</cp:revision>
  <cp:lastPrinted>2014-09-26T13:04:48Z</cp:lastPrinted>
  <dcterms:created xsi:type="dcterms:W3CDTF">2008-01-29T12:38:48Z</dcterms:created>
  <dcterms:modified xsi:type="dcterms:W3CDTF">2017-01-17T16:20:16Z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